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snapToObjects="1">
      <p:cViewPr varScale="1">
        <p:scale>
          <a:sx n="99" d="100"/>
          <a:sy n="99" d="100"/>
        </p:scale>
        <p:origin x="25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C9EC00-9A26-487F-B81D-19375300CF0A}" type="datetimeFigureOut">
              <a:rPr lang="es-MX" smtClean="0"/>
              <a:t>13/09/2022</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700EBC-ECDE-4A27-A626-A79D20139A16}" type="slidenum">
              <a:rPr lang="es-MX" smtClean="0"/>
              <a:t>‹Nº›</a:t>
            </a:fld>
            <a:endParaRPr lang="es-MX"/>
          </a:p>
        </p:txBody>
      </p:sp>
    </p:spTree>
    <p:extLst>
      <p:ext uri="{BB962C8B-B14F-4D97-AF65-F5344CB8AC3E}">
        <p14:creationId xmlns:p14="http://schemas.microsoft.com/office/powerpoint/2010/main" val="1086946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Depósitos por Semana</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 Recibido por Proyecto</a:t>
            </a:r>
            <a:endParaRPr dirty="0"/>
          </a:p>
          <a:p>
            <a:r>
              <a:rPr b="0" dirty="0"/>
              <a:t>No alt text provided</a:t>
            </a:r>
            <a:endParaRPr dirty="0"/>
          </a:p>
          <a:p>
            <a:endParaRPr dirty="0"/>
          </a:p>
          <a:p>
            <a:r>
              <a:rPr b="1" dirty="0"/>
              <a:t>Depósitos por Mes</a:t>
            </a:r>
            <a:endParaRPr dirty="0"/>
          </a:p>
          <a:p>
            <a:r>
              <a:rPr b="0" dirty="0"/>
              <a:t>No alt text provided</a:t>
            </a:r>
            <a:endParaRPr dirty="0"/>
          </a:p>
          <a:p>
            <a:endParaRPr dirty="0"/>
          </a:p>
          <a:p>
            <a:r>
              <a:rPr b="1" dirty="0"/>
              <a:t>Total Depósitos</a:t>
            </a:r>
            <a:endParaRPr dirty="0"/>
          </a:p>
          <a:p>
            <a:r>
              <a:rPr b="0" dirty="0"/>
              <a:t>No alt text provided</a:t>
            </a:r>
            <a:endParaRPr dirty="0"/>
          </a:p>
          <a:p>
            <a:endParaRPr dirty="0"/>
          </a:p>
          <a:p>
            <a:r>
              <a:rPr b="1" dirty="0"/>
              <a:t>Total Contratos</a:t>
            </a:r>
            <a:endParaRPr dirty="0"/>
          </a:p>
          <a:p>
            <a:r>
              <a:rPr b="0" dirty="0"/>
              <a:t>No alt text provided</a:t>
            </a:r>
            <a:endParaRPr dirty="0"/>
          </a:p>
          <a:p>
            <a:endParaRPr dirty="0"/>
          </a:p>
          <a:p>
            <a:r>
              <a:rPr b="1" dirty="0"/>
              <a:t>textbox</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Contratos por proyecto</a:t>
            </a:r>
            <a:endParaRPr dirty="0"/>
          </a:p>
          <a:p>
            <a:r>
              <a:rPr b="0" dirty="0"/>
              <a:t>No alt text provided</a:t>
            </a:r>
            <a:endParaRPr dirty="0"/>
          </a:p>
          <a:p>
            <a:endParaRPr dirty="0"/>
          </a:p>
          <a:p>
            <a:r>
              <a:rPr b="1" dirty="0"/>
              <a:t>Contratos por año</a:t>
            </a:r>
            <a:endParaRPr dirty="0"/>
          </a:p>
          <a:p>
            <a:r>
              <a:rPr b="0" dirty="0"/>
              <a:t>No alt text provided</a:t>
            </a:r>
            <a:endParaRPr dirty="0"/>
          </a:p>
          <a:p>
            <a:endParaRPr dirty="0"/>
          </a:p>
          <a:p>
            <a:r>
              <a:rPr b="1" dirty="0"/>
              <a:t>Contratos por mes</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Contratos por tipo de crédito</a:t>
            </a:r>
            <a:endParaRPr dirty="0"/>
          </a:p>
          <a:p>
            <a:r>
              <a:rPr b="0" dirty="0"/>
              <a:t>No alt text provided</a:t>
            </a:r>
            <a:endParaRPr dirty="0"/>
          </a:p>
          <a:p>
            <a:endParaRPr dirty="0"/>
          </a:p>
          <a:p>
            <a:r>
              <a:rPr b="1" dirty="0"/>
              <a:t>Contratos por vendedor</a:t>
            </a:r>
            <a:endParaRPr dirty="0"/>
          </a:p>
          <a:p>
            <a:r>
              <a:rPr b="0" dirty="0"/>
              <a:t>No alt text provided</a:t>
            </a:r>
            <a:endParaRPr dirty="0"/>
          </a:p>
          <a:p>
            <a:endParaRPr dirty="0"/>
          </a:p>
          <a:p>
            <a:r>
              <a:rPr b="1" dirty="0"/>
              <a:t>Depósitos</a:t>
            </a:r>
            <a:endParaRPr dirty="0"/>
          </a:p>
          <a:p>
            <a:r>
              <a:rPr b="0" dirty="0"/>
              <a:t>No alt text provided</a:t>
            </a:r>
            <a:endParaRPr dirty="0"/>
          </a:p>
          <a:p>
            <a:endParaRPr dirty="0"/>
          </a:p>
          <a:p>
            <a:r>
              <a:rPr b="1" dirty="0"/>
              <a:t>Dep. identificados</a:t>
            </a:r>
            <a:endParaRPr dirty="0"/>
          </a:p>
          <a:p>
            <a:r>
              <a:rPr b="0" dirty="0"/>
              <a:t>No alt text provided</a:t>
            </a:r>
            <a:endParaRPr dirty="0"/>
          </a:p>
          <a:p>
            <a:endParaRPr dirty="0"/>
          </a:p>
          <a:p>
            <a:r>
              <a:rPr b="1" dirty="0"/>
              <a:t>Dep. no identificados</a:t>
            </a:r>
            <a:endParaRPr dirty="0"/>
          </a:p>
          <a:p>
            <a:r>
              <a:rPr b="0" dirty="0"/>
              <a:t>No alt text provided</a:t>
            </a:r>
            <a:endParaRPr dirty="0"/>
          </a:p>
          <a:p>
            <a:endParaRPr dirty="0"/>
          </a:p>
          <a:p>
            <a:r>
              <a:rPr b="1" dirty="0"/>
              <a:t>textbox</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Resúmen de movimientos por cliente</a:t>
            </a:r>
            <a:endParaRPr dirty="0"/>
          </a:p>
          <a:p>
            <a:r>
              <a:rPr b="0" dirty="0"/>
              <a:t>No alt text provided</a:t>
            </a:r>
            <a:endParaRPr dirty="0"/>
          </a:p>
          <a:p>
            <a:endParaRPr dirty="0"/>
          </a:p>
          <a:p>
            <a:r>
              <a:rPr b="1" dirty="0"/>
              <a:t>Contratado y Depósitos  por Proyecto</a:t>
            </a:r>
            <a:endParaRPr dirty="0"/>
          </a:p>
          <a:p>
            <a:r>
              <a:rPr b="0" dirty="0"/>
              <a:t>No alt text provided</a:t>
            </a:r>
            <a:endParaRPr dirty="0"/>
          </a:p>
          <a:p>
            <a:endParaRPr dirty="0"/>
          </a:p>
          <a:p>
            <a:r>
              <a:rPr b="1" dirty="0"/>
              <a:t>Contratos por Prototipo</a:t>
            </a:r>
            <a:endParaRPr dirty="0"/>
          </a:p>
          <a:p>
            <a:r>
              <a:rPr b="0" dirty="0"/>
              <a:t>No alt text provided</a:t>
            </a:r>
            <a:endParaRPr dirty="0"/>
          </a:p>
          <a:p>
            <a:endParaRPr dirty="0"/>
          </a:p>
          <a:p>
            <a:r>
              <a:rPr b="1" dirty="0"/>
              <a:t>Contratos</a:t>
            </a:r>
            <a:endParaRPr dirty="0"/>
          </a:p>
          <a:p>
            <a:r>
              <a:rPr b="0" dirty="0"/>
              <a:t>No alt text provided</a:t>
            </a:r>
            <a:endParaRPr dirty="0"/>
          </a:p>
          <a:p>
            <a:endParaRPr dirty="0"/>
          </a:p>
          <a:p>
            <a:r>
              <a:rPr b="1" dirty="0"/>
              <a:t>Depósitos</a:t>
            </a:r>
            <a:endParaRPr dirty="0"/>
          </a:p>
          <a:p>
            <a:r>
              <a:rPr b="0" dirty="0"/>
              <a:t>No alt text provided</a:t>
            </a:r>
            <a:endParaRPr dirty="0"/>
          </a:p>
          <a:p>
            <a:endParaRPr dirty="0"/>
          </a:p>
          <a:p>
            <a:r>
              <a:rPr b="1" dirty="0"/>
              <a:t>% Cobrado</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textbox</a:t>
            </a:r>
            <a:endParaRPr dirty="0"/>
          </a:p>
          <a:p>
            <a:r>
              <a:rPr b="0" dirty="0"/>
              <a:t>No alt text provided</a:t>
            </a:r>
            <a:endParaRPr dirty="0"/>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Programado vs Recibido por mes</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Monto Programado</a:t>
            </a:r>
            <a:endParaRPr dirty="0"/>
          </a:p>
          <a:p>
            <a:r>
              <a:rPr b="0" dirty="0"/>
              <a:t>No alt text provided</a:t>
            </a:r>
            <a:endParaRPr dirty="0"/>
          </a:p>
          <a:p>
            <a:endParaRPr dirty="0"/>
          </a:p>
          <a:p>
            <a:r>
              <a:rPr b="1" dirty="0"/>
              <a:t>Programado vs recibido por trimestre</a:t>
            </a:r>
            <a:endParaRPr dirty="0"/>
          </a:p>
          <a:p>
            <a:r>
              <a:rPr b="0" dirty="0"/>
              <a:t>No alt text provided</a:t>
            </a:r>
            <a:endParaRPr dirty="0"/>
          </a:p>
          <a:p>
            <a:endParaRPr dirty="0"/>
          </a:p>
          <a:p>
            <a:r>
              <a:rPr b="1" dirty="0"/>
              <a:t>Monto Recibido</a:t>
            </a:r>
            <a:endParaRPr dirty="0"/>
          </a:p>
          <a:p>
            <a:r>
              <a:rPr b="0" dirty="0"/>
              <a:t>No alt text provided</a:t>
            </a:r>
            <a:endParaRPr dirty="0"/>
          </a:p>
          <a:p>
            <a:endParaRPr dirty="0"/>
          </a:p>
          <a:p>
            <a:r>
              <a:rPr b="1" dirty="0"/>
              <a:t>Programado vs recibido</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9/13/2022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9/13/2022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9/13/2022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9/13/2022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9/13/2022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9/13/2022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9/13/2022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9/13/2022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9/13/2022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9/13/2022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9/13/2022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9/13/2022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8e7c897a-deb3-40eb-a0b6-708a09a2d979/?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8e7c897a-deb3-40eb-a0b6-708a09a2d979/?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s://app.powerbi.com/groups/me/reports/8e7c897a-deb3-40eb-a0b6-708a09a2d979/?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app.powerbi.com/groups/me/reports/8e7c897a-deb3-40eb-a0b6-708a09a2d979/?pbi_source=PowerPoint"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 xmlns:a14="http://schemas.microsoft.com/office/drawing/2010/main" xmlns:p14="http://schemas.microsoft.com/office/powerpoint/2010/main"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Comercialización de Viviendas</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11/08/2022 3:31:00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11/08/2022 3:27:32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Depósitos por Semana ,slicer ,$ Recibido por Proyecto ,Depósitos por Mes ,Total Depósitos ,Total Contratos ,textbox.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Depósitos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ontratos por proyecto ,Contratos por año ,Contratos por mes ,slicer ,Contratos por tipo de crédito ,Contratos por vendedor ,Depósitos ,Dep. identificados ,Dep. no identificados ,textbox.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Contratos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Resúmen de movimientos por cliente ,Contratado y Depósitos  por Proyecto ,Contratos por Prototipo ,Contratos ,Depósitos ,% Cobrado ,slicer ,textbox.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Análisis por proyecto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Programado vs Recibido por mes ,slicer ,textbox ,Monto Programado ,Programado vs recibido por trimestre ,Monto Recibido ,Programado vs recibido.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Programado vs Recibido</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233</Words>
  <Application>Microsoft Office PowerPoint</Application>
  <PresentationFormat>Panorámica</PresentationFormat>
  <Paragraphs>101</Paragraphs>
  <Slides>5</Slides>
  <Notes>4</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vt:i4>
      </vt:variant>
    </vt:vector>
  </HeadingPairs>
  <TitlesOfParts>
    <vt:vector size="12" baseType="lpstr">
      <vt:lpstr>Arial</vt:lpstr>
      <vt:lpstr>Calibri</vt:lpstr>
      <vt:lpstr>Calibri Light</vt:lpstr>
      <vt:lpstr>Segoe UI</vt:lpstr>
      <vt:lpstr>Segoe UI Light</vt:lpstr>
      <vt:lpstr>Segoe UI Semibold</vt:lpstr>
      <vt:lpstr>Custom Design</vt:lpstr>
      <vt:lpstr>Comercialización de Viviendas</vt:lpstr>
      <vt:lpstr>Depósitos</vt:lpstr>
      <vt:lpstr>Contratos</vt:lpstr>
      <vt:lpstr>Análisis por proyecto</vt:lpstr>
      <vt:lpstr>Programado vs Recibido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5</cp:revision>
  <dcterms:created xsi:type="dcterms:W3CDTF">2016-09-04T11:54:55Z</dcterms:created>
  <dcterms:modified xsi:type="dcterms:W3CDTF">2022-09-14T01:27:04Z</dcterms:modified>
</cp:coreProperties>
</file>